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44" autoAdjust="0"/>
    <p:restoredTop sz="86364" autoAdjust="0"/>
  </p:normalViewPr>
  <p:slideViewPr>
    <p:cSldViewPr>
      <p:cViewPr>
        <p:scale>
          <a:sx n="66" d="100"/>
          <a:sy n="66" d="100"/>
        </p:scale>
        <p:origin x="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Marketing Strategy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u="none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Outbound &amp; Inbound marketing</a:t>
            </a:r>
            <a:endParaRPr lang="en-GB" u="none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u="none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Outbound marketing</a:t>
            </a:r>
            <a:endParaRPr lang="sk-SK" u="none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ased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one-way communication, which aims to draw attention to a potential customer paid advertising (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TV commercials, radio ads, ad advert, direct mailing, advertising banners ...)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most cases is a paid advertising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marketing strategy used primarily by large companies, for example: mobile operators, shopping chains, car dealers and so on.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Inbound 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 concept of marketing to: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find a company, brand, product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Pointing to the website or e-shop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Linked to a product or brand.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Inbound 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 of inbound marketing may be: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infographics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emailing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networks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webinars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reviews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 news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podcast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discussions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inbound links 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9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Inbound &amp;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sk-SK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outbound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difference between inbound marketing and outbound marketing: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Inbound marketing is customer driven - acts as buying consultant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Inbound Marketing uses "free of charge resources":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Blogs</a:t>
            </a:r>
            <a:endParaRPr lang="sk-SK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networks</a:t>
            </a:r>
            <a:endParaRPr lang="sk-SK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 optimization, high-quality content</a:t>
            </a:r>
            <a:endParaRPr lang="sk-SK" sz="5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6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180</Words>
  <Application>Microsoft Office PowerPoint</Application>
  <PresentationFormat>Prezentácia na obrazovke (4:3)</PresentationFormat>
  <Paragraphs>40</Paragraphs>
  <Slides>5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Marketing Strategy</vt:lpstr>
      <vt:lpstr>Outbound marketing</vt:lpstr>
      <vt:lpstr>Inbound marketing</vt:lpstr>
      <vt:lpstr>Inbound marketing</vt:lpstr>
      <vt:lpstr>Inbound &amp; outbound marketing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52</cp:revision>
  <dcterms:created xsi:type="dcterms:W3CDTF">2017-03-08T21:43:37Z</dcterms:created>
  <dcterms:modified xsi:type="dcterms:W3CDTF">2017-07-06T19:21:37Z</dcterms:modified>
</cp:coreProperties>
</file>